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8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1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2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9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0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1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1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8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5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7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2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3726-D218-4F44-BDBE-FB475FA1075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211C-F6DA-42D9-863D-C4844D5A3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4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27384"/>
            <a:ext cx="9141291" cy="687168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4"/>
          <a:stretch/>
        </p:blipFill>
        <p:spPr>
          <a:xfrm>
            <a:off x="216870" y="1628800"/>
            <a:ext cx="8712968" cy="304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6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" y="-22850"/>
            <a:ext cx="9154250" cy="6880850"/>
          </a:xfr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7" b="89677" l="9983" r="900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7581" y="3069102"/>
            <a:ext cx="5904655" cy="1914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772816"/>
            <a:ext cx="795873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ПРИГЛАШАЕМ </a:t>
            </a:r>
          </a:p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ЖДЕМ!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5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" y="-22850"/>
            <a:ext cx="9154250" cy="6880850"/>
          </a:xfrm>
        </p:spPr>
      </p:pic>
      <p:sp>
        <p:nvSpPr>
          <p:cNvPr id="7" name="Прямоугольник 6"/>
          <p:cNvSpPr/>
          <p:nvPr/>
        </p:nvSpPr>
        <p:spPr>
          <a:xfrm>
            <a:off x="682442" y="620688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6575" algn="just"/>
            <a:r>
              <a:rPr lang="ru-RU" sz="2800" b="1" dirty="0"/>
              <a:t>Структурируйте  информацию с помощью </a:t>
            </a:r>
            <a:r>
              <a:rPr lang="en-US" sz="2800" b="1" dirty="0"/>
              <a:t>SmartArt</a:t>
            </a:r>
            <a:r>
              <a:rPr lang="ru-RU" sz="2800" b="1" dirty="0"/>
              <a:t>:</a:t>
            </a:r>
          </a:p>
          <a:p>
            <a:pPr indent="536575" algn="just"/>
            <a:r>
              <a:rPr lang="ru-RU" sz="2800" b="1" dirty="0"/>
              <a:t>«В каталоге Документы 4 раздела: </a:t>
            </a:r>
            <a:r>
              <a:rPr lang="ru-RU" sz="2800" b="1" i="1" dirty="0"/>
              <a:t>Образование</a:t>
            </a:r>
            <a:r>
              <a:rPr lang="ru-RU" sz="2800" b="1" dirty="0"/>
              <a:t>, </a:t>
            </a:r>
            <a:r>
              <a:rPr lang="ru-RU" sz="2800" b="1" i="1" dirty="0"/>
              <a:t>Программное обеспечение</a:t>
            </a:r>
            <a:r>
              <a:rPr lang="ru-RU" sz="2800" b="1" dirty="0"/>
              <a:t>, </a:t>
            </a:r>
            <a:r>
              <a:rPr lang="ru-RU" sz="2800" b="1" i="1" dirty="0"/>
              <a:t>Интернет</a:t>
            </a:r>
            <a:r>
              <a:rPr lang="ru-RU" sz="2800" b="1" dirty="0"/>
              <a:t> и </a:t>
            </a:r>
            <a:r>
              <a:rPr lang="ru-RU" sz="2800" b="1" i="1" dirty="0"/>
              <a:t>Остальное.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indent="536575" algn="just"/>
            <a:r>
              <a:rPr lang="ru-RU" sz="2800" b="1" dirty="0" smtClean="0"/>
              <a:t>В </a:t>
            </a:r>
            <a:r>
              <a:rPr lang="ru-RU" sz="2800" b="1" dirty="0"/>
              <a:t>разделе </a:t>
            </a:r>
            <a:r>
              <a:rPr lang="ru-RU" sz="2800" b="1" i="1" dirty="0"/>
              <a:t>Образование</a:t>
            </a:r>
            <a:r>
              <a:rPr lang="ru-RU" sz="2800" b="1" dirty="0"/>
              <a:t> есть подразделы </a:t>
            </a:r>
            <a:r>
              <a:rPr lang="ru-RU" sz="2800" b="1" i="1" dirty="0"/>
              <a:t>Школы</a:t>
            </a:r>
            <a:r>
              <a:rPr lang="ru-RU" sz="2800" b="1" dirty="0"/>
              <a:t>, </a:t>
            </a:r>
            <a:r>
              <a:rPr lang="ru-RU" sz="2800" b="1" i="1" dirty="0"/>
              <a:t>Вузы</a:t>
            </a:r>
            <a:r>
              <a:rPr lang="ru-RU" sz="2800" b="1" dirty="0"/>
              <a:t>, </a:t>
            </a:r>
            <a:r>
              <a:rPr lang="ru-RU" sz="2800" b="1" i="1" dirty="0"/>
              <a:t>Детские сады</a:t>
            </a:r>
            <a:r>
              <a:rPr lang="ru-RU" sz="2800" b="1" dirty="0"/>
              <a:t> и </a:t>
            </a:r>
            <a:r>
              <a:rPr lang="ru-RU" sz="2800" b="1" i="1" dirty="0"/>
              <a:t>Курсы.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indent="536575" algn="just"/>
            <a:r>
              <a:rPr lang="ru-RU" sz="2800" b="1" dirty="0" smtClean="0"/>
              <a:t>Раздел </a:t>
            </a:r>
            <a:r>
              <a:rPr lang="ru-RU" sz="2800" b="1" i="1" dirty="0"/>
              <a:t>Программное обеспечение</a:t>
            </a:r>
            <a:r>
              <a:rPr lang="ru-RU" sz="2800" b="1" dirty="0"/>
              <a:t> включает подразделы: </a:t>
            </a:r>
            <a:r>
              <a:rPr lang="ru-RU" sz="2800" b="1" i="1" dirty="0"/>
              <a:t>Системное ПО, Прикладное ПО,  системы программирования. </a:t>
            </a:r>
            <a:endParaRPr lang="ru-RU" sz="2800" b="1" i="1" dirty="0" smtClean="0"/>
          </a:p>
          <a:p>
            <a:pPr indent="536575" algn="just"/>
            <a:r>
              <a:rPr lang="ru-RU" sz="2800" b="1" dirty="0" smtClean="0"/>
              <a:t>В </a:t>
            </a:r>
            <a:r>
              <a:rPr lang="ru-RU" sz="2800" b="1" dirty="0"/>
              <a:t>разделе </a:t>
            </a:r>
            <a:r>
              <a:rPr lang="ru-RU" sz="2800" b="1" i="1" dirty="0"/>
              <a:t>Интернет</a:t>
            </a:r>
            <a:r>
              <a:rPr lang="ru-RU" sz="2800" b="1" dirty="0"/>
              <a:t> есть подразделы </a:t>
            </a:r>
            <a:r>
              <a:rPr lang="ru-RU" sz="2800" b="1" i="1" dirty="0"/>
              <a:t>Создание сайтов</a:t>
            </a:r>
            <a:r>
              <a:rPr lang="ru-RU" sz="2800" b="1" dirty="0"/>
              <a:t> и </a:t>
            </a:r>
            <a:r>
              <a:rPr lang="ru-RU" sz="2800" b="1" i="1" dirty="0"/>
              <a:t> Социальные сети»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47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" y="-22850"/>
            <a:ext cx="9154250" cy="6880850"/>
          </a:xfrm>
        </p:spPr>
      </p:pic>
      <p:sp>
        <p:nvSpPr>
          <p:cNvPr id="7" name="Прямоугольник 6"/>
          <p:cNvSpPr/>
          <p:nvPr/>
        </p:nvSpPr>
        <p:spPr>
          <a:xfrm>
            <a:off x="682442" y="249289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В верхнем колонтитуле страницы напишите фразу: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Моя команда  - участник </a:t>
            </a:r>
            <a:r>
              <a:rPr lang="en-US" sz="2800" b="1" i="1" dirty="0">
                <a:solidFill>
                  <a:srgbClr val="C00000"/>
                </a:solidFill>
              </a:rPr>
              <a:t>Word</a:t>
            </a:r>
            <a:r>
              <a:rPr lang="ru-RU" sz="2800" b="1" i="1" dirty="0">
                <a:solidFill>
                  <a:srgbClr val="C00000"/>
                </a:solidFill>
              </a:rPr>
              <a:t>- эстафеты!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" y="-22850"/>
            <a:ext cx="9154250" cy="6880850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83671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Введите текст для каждой строки документа, используя клавишу </a:t>
            </a:r>
            <a:r>
              <a:rPr lang="ru-RU" sz="2800" b="1" i="1" dirty="0"/>
              <a:t>&lt;</a:t>
            </a:r>
            <a:r>
              <a:rPr lang="en-US" sz="2800" b="1" i="1" dirty="0"/>
              <a:t>TAB</a:t>
            </a:r>
            <a:r>
              <a:rPr lang="ru-RU" sz="2800" b="1" i="1" dirty="0"/>
              <a:t> &gt;</a:t>
            </a:r>
            <a:r>
              <a:rPr lang="ru-RU" sz="2800" dirty="0"/>
              <a:t> для перемещения курсора к следующей позиции. </a:t>
            </a:r>
          </a:p>
          <a:p>
            <a:r>
              <a:rPr lang="ru-RU" sz="2800" dirty="0"/>
              <a:t> </a:t>
            </a:r>
          </a:p>
          <a:p>
            <a:r>
              <a:rPr lang="ru-RU" sz="2800" b="1" dirty="0"/>
              <a:t>Список лекарственных препаратов №1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r>
              <a:rPr lang="ru-RU" sz="2800" dirty="0"/>
              <a:t>Наименование	 показание	стоимость	№ аптеки </a:t>
            </a:r>
          </a:p>
          <a:p>
            <a:r>
              <a:rPr lang="ru-RU" sz="2800" dirty="0" err="1"/>
              <a:t>аллохол</a:t>
            </a:r>
            <a:r>
              <a:rPr lang="ru-RU" sz="2800" dirty="0"/>
              <a:t>	</a:t>
            </a:r>
            <a:r>
              <a:rPr lang="ru-RU" sz="2800" dirty="0" smtClean="0"/>
              <a:t>    желчегонное</a:t>
            </a:r>
            <a:r>
              <a:rPr lang="ru-RU" sz="2800" dirty="0"/>
              <a:t>	</a:t>
            </a:r>
            <a:r>
              <a:rPr lang="ru-RU" sz="2800" dirty="0" smtClean="0"/>
              <a:t>   17.00</a:t>
            </a:r>
            <a:r>
              <a:rPr lang="ru-RU" sz="2800" dirty="0"/>
              <a:t>	23</a:t>
            </a:r>
          </a:p>
          <a:p>
            <a:r>
              <a:rPr lang="ru-RU" sz="2800" dirty="0"/>
              <a:t>бромгексин	</a:t>
            </a:r>
            <a:r>
              <a:rPr lang="ru-RU" sz="2800" dirty="0" smtClean="0"/>
              <a:t>    кашель</a:t>
            </a:r>
            <a:r>
              <a:rPr lang="ru-RU" sz="2800" dirty="0"/>
              <a:t>	</a:t>
            </a:r>
            <a:r>
              <a:rPr lang="ru-RU" sz="2800" dirty="0" smtClean="0"/>
              <a:t>              14.00</a:t>
            </a:r>
            <a:r>
              <a:rPr lang="ru-RU" sz="2800" dirty="0"/>
              <a:t>	122</a:t>
            </a:r>
          </a:p>
          <a:p>
            <a:r>
              <a:rPr lang="ru-RU" sz="2800" dirty="0"/>
              <a:t>димедрол	</a:t>
            </a:r>
            <a:r>
              <a:rPr lang="ru-RU" sz="2800" dirty="0" smtClean="0"/>
              <a:t>    успокаивающее</a:t>
            </a:r>
            <a:r>
              <a:rPr lang="ru-RU" sz="2800" dirty="0"/>
              <a:t>	</a:t>
            </a:r>
            <a:r>
              <a:rPr lang="ru-RU" sz="2800" dirty="0" smtClean="0"/>
              <a:t>   8.00</a:t>
            </a:r>
            <a:r>
              <a:rPr lang="ru-RU" sz="2800" dirty="0"/>
              <a:t>	</a:t>
            </a:r>
            <a:r>
              <a:rPr lang="ru-RU" sz="2800" dirty="0" smtClean="0"/>
              <a:t>           11</a:t>
            </a:r>
            <a:endParaRPr lang="ru-RU" sz="2800" dirty="0"/>
          </a:p>
          <a:p>
            <a:r>
              <a:rPr lang="ru-RU" sz="2800" dirty="0"/>
              <a:t>но-шпа	</a:t>
            </a:r>
            <a:r>
              <a:rPr lang="ru-RU" sz="2800" dirty="0" smtClean="0"/>
              <a:t>    </a:t>
            </a:r>
            <a:r>
              <a:rPr lang="ru-RU" sz="2800" dirty="0" err="1" smtClean="0"/>
              <a:t>спазмалитик</a:t>
            </a:r>
            <a:r>
              <a:rPr lang="ru-RU" sz="2800" dirty="0"/>
              <a:t>	</a:t>
            </a:r>
            <a:r>
              <a:rPr lang="ru-RU" sz="2800" dirty="0" smtClean="0"/>
              <a:t>   54.00</a:t>
            </a:r>
            <a:r>
              <a:rPr lang="ru-RU" sz="2800" dirty="0"/>
              <a:t>	122</a:t>
            </a:r>
          </a:p>
        </p:txBody>
      </p:sp>
    </p:spTree>
    <p:extLst>
      <p:ext uri="{BB962C8B-B14F-4D97-AF65-F5344CB8AC3E}">
        <p14:creationId xmlns:p14="http://schemas.microsoft.com/office/powerpoint/2010/main" val="18243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" y="-22850"/>
            <a:ext cx="9154250" cy="6880850"/>
          </a:xfrm>
        </p:spPr>
      </p:pic>
      <p:sp>
        <p:nvSpPr>
          <p:cNvPr id="7" name="Прямоугольник 6"/>
          <p:cNvSpPr/>
          <p:nvPr/>
        </p:nvSpPr>
        <p:spPr>
          <a:xfrm>
            <a:off x="755576" y="1700808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В файле «Гимн лицея» находится текст лицейского гимна. Посчитайте, сколько раз в этом тексте встречаются буквы о, е, и. Ответ запишите в виде:</a:t>
            </a:r>
          </a:p>
          <a:p>
            <a:r>
              <a:rPr lang="ru-RU" sz="2800" b="1" dirty="0"/>
              <a:t>Количество букв е:</a:t>
            </a:r>
          </a:p>
          <a:p>
            <a:r>
              <a:rPr lang="ru-RU" sz="2800" b="1" dirty="0"/>
              <a:t>Количество букв и:</a:t>
            </a:r>
          </a:p>
          <a:p>
            <a:r>
              <a:rPr lang="ru-RU" sz="2800" b="1" dirty="0"/>
              <a:t>Количество букв о:</a:t>
            </a:r>
          </a:p>
        </p:txBody>
      </p:sp>
    </p:spTree>
    <p:extLst>
      <p:ext uri="{BB962C8B-B14F-4D97-AF65-F5344CB8AC3E}">
        <p14:creationId xmlns:p14="http://schemas.microsoft.com/office/powerpoint/2010/main" val="35653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" y="-22850"/>
            <a:ext cx="9154250" cy="6880850"/>
          </a:xfrm>
        </p:spPr>
      </p:pic>
      <p:sp>
        <p:nvSpPr>
          <p:cNvPr id="7" name="Прямоугольник 6"/>
          <p:cNvSpPr/>
          <p:nvPr/>
        </p:nvSpPr>
        <p:spPr>
          <a:xfrm>
            <a:off x="755576" y="17008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Как ты думаешь, можно ли в </a:t>
            </a:r>
            <a:r>
              <a:rPr lang="en-US" sz="2800" b="1" dirty="0"/>
              <a:t>Word</a:t>
            </a:r>
            <a:r>
              <a:rPr lang="ru-RU" sz="2800" b="1" dirty="0"/>
              <a:t> писать формулы? Попробуем</a:t>
            </a:r>
            <a:r>
              <a:rPr lang="ru-RU" sz="2800" b="1" dirty="0" smtClean="0"/>
              <a:t>!!!</a:t>
            </a:r>
          </a:p>
          <a:p>
            <a:pPr lvl="0"/>
            <a:endParaRPr lang="ru-RU" sz="2800" b="1" dirty="0"/>
          </a:p>
          <a:p>
            <a:pPr lvl="0"/>
            <a:endParaRPr lang="ru-RU" sz="2800" b="1" dirty="0" smtClean="0"/>
          </a:p>
          <a:p>
            <a:pPr lvl="0"/>
            <a:endParaRPr lang="ru-RU" sz="2800" b="1" dirty="0"/>
          </a:p>
          <a:p>
            <a:pPr lvl="0"/>
            <a:endParaRPr lang="ru-RU" sz="28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7" b="89677" l="9983" r="900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3026727"/>
            <a:ext cx="5904655" cy="1914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742" y="3020587"/>
            <a:ext cx="6912531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0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" y="-22850"/>
            <a:ext cx="9154250" cy="6880850"/>
          </a:xfr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7" b="89677" l="9983" r="900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3026727"/>
            <a:ext cx="5904655" cy="1914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742" y="3020587"/>
            <a:ext cx="6912531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7"/>
          <a:srcRect l="16026" t="17379" r="5449" b="14529"/>
          <a:stretch/>
        </p:blipFill>
        <p:spPr bwMode="auto">
          <a:xfrm>
            <a:off x="781562" y="1196752"/>
            <a:ext cx="7488832" cy="4461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90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" y="-22850"/>
            <a:ext cx="9154250" cy="6880850"/>
          </a:xfrm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89677" l="9983" r="900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3026727"/>
            <a:ext cx="5904655" cy="1914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08269"/>
              </p:ext>
            </p:extLst>
          </p:nvPr>
        </p:nvGraphicFramePr>
        <p:xfrm>
          <a:off x="827584" y="3284984"/>
          <a:ext cx="280035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6" imgW="4116826" imgH="4114800" progId="Unknown">
                  <p:embed/>
                </p:oleObj>
              </mc:Choice>
              <mc:Fallback>
                <p:oleObj r:id="rId6" imgW="4116826" imgH="4114800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84984"/>
                        <a:ext cx="2800350" cy="280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оле 48"/>
          <p:cNvSpPr txBox="1"/>
          <p:nvPr/>
        </p:nvSpPr>
        <p:spPr>
          <a:xfrm>
            <a:off x="395536" y="2550021"/>
            <a:ext cx="3441700" cy="17430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 новым 2017 годом!!!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9019" y="332656"/>
            <a:ext cx="887140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Наступил новый год.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Эту новогоднюю открытку нужно сделать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 пусть хорошее настроение не покидает тебя в этом году!!!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Изображение петуха в файле «Петух».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е 48"/>
          <p:cNvSpPr txBox="1"/>
          <p:nvPr/>
        </p:nvSpPr>
        <p:spPr>
          <a:xfrm>
            <a:off x="4932040" y="2622029"/>
            <a:ext cx="3441700" cy="17430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 новым 2017 годом!!!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2721620" cy="272162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55576" y="3026727"/>
            <a:ext cx="3081660" cy="313857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55576" y="3076505"/>
            <a:ext cx="3081660" cy="313857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" y="-22850"/>
            <a:ext cx="9154250" cy="6880850"/>
          </a:xfrm>
        </p:spPr>
      </p:pic>
      <p:sp>
        <p:nvSpPr>
          <p:cNvPr id="7" name="Прямоугольник 6"/>
          <p:cNvSpPr/>
          <p:nvPr/>
        </p:nvSpPr>
        <p:spPr>
          <a:xfrm>
            <a:off x="755576" y="59692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Нарисуй красивую розу ветров по следующему образцу:</a:t>
            </a:r>
          </a:p>
          <a:p>
            <a:pPr lvl="0"/>
            <a:endParaRPr lang="ru-RU" sz="2800" b="1" dirty="0"/>
          </a:p>
          <a:p>
            <a:pPr lvl="0"/>
            <a:endParaRPr lang="ru-RU" sz="2800" b="1" dirty="0" smtClean="0"/>
          </a:p>
          <a:p>
            <a:pPr lvl="0"/>
            <a:endParaRPr lang="ru-RU" sz="2800" b="1" dirty="0"/>
          </a:p>
          <a:p>
            <a:pPr lvl="0"/>
            <a:endParaRPr lang="ru-RU" sz="28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7" b="89677" l="9983" r="900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3026727"/>
            <a:ext cx="5904655" cy="1914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619672" y="1268760"/>
            <a:ext cx="5400600" cy="4824536"/>
            <a:chOff x="843821" y="444511"/>
            <a:chExt cx="3906865" cy="3747233"/>
          </a:xfrm>
        </p:grpSpPr>
        <p:sp>
          <p:nvSpPr>
            <p:cNvPr id="9" name="Счетверенная стрелка 8"/>
            <p:cNvSpPr/>
            <p:nvPr/>
          </p:nvSpPr>
          <p:spPr>
            <a:xfrm rot="2700000">
              <a:off x="1118650" y="713299"/>
              <a:ext cx="3344400" cy="3203389"/>
            </a:xfrm>
            <a:prstGeom prst="quadArrow">
              <a:avLst>
                <a:gd name="adj1" fmla="val 4590"/>
                <a:gd name="adj2" fmla="val 6456"/>
                <a:gd name="adj3" fmla="val 720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Счетверенная стрелка 9"/>
            <p:cNvSpPr/>
            <p:nvPr/>
          </p:nvSpPr>
          <p:spPr>
            <a:xfrm>
              <a:off x="1113991" y="713299"/>
              <a:ext cx="3342918" cy="3203390"/>
            </a:xfrm>
            <a:prstGeom prst="quadArrow">
              <a:avLst>
                <a:gd name="adj1" fmla="val 4590"/>
                <a:gd name="adj2" fmla="val 6456"/>
                <a:gd name="adj3" fmla="val 72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Поле 7"/>
            <p:cNvSpPr txBox="1"/>
            <p:nvPr/>
          </p:nvSpPr>
          <p:spPr>
            <a:xfrm rot="10800000">
              <a:off x="2516839" y="3803055"/>
              <a:ext cx="554098" cy="38868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spc="50">
                  <a:gradFill>
                    <a:gsLst>
                      <a:gs pos="25000">
                        <a:srgbClr val="E0322D"/>
                      </a:gs>
                      <a:gs pos="100000">
                        <a:srgbClr val="A01C18"/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ЮГ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Поле 7"/>
            <p:cNvSpPr txBox="1"/>
            <p:nvPr/>
          </p:nvSpPr>
          <p:spPr>
            <a:xfrm>
              <a:off x="2384489" y="444511"/>
              <a:ext cx="934188" cy="38868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spc="50">
                  <a:gradFill>
                    <a:gsLst>
                      <a:gs pos="25000">
                        <a:srgbClr val="E0322D"/>
                      </a:gs>
                      <a:gs pos="100000">
                        <a:srgbClr val="A01C18"/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СЕВЕР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Поле 7"/>
            <p:cNvSpPr txBox="1"/>
            <p:nvPr/>
          </p:nvSpPr>
          <p:spPr>
            <a:xfrm rot="16200000">
              <a:off x="580279" y="2062644"/>
              <a:ext cx="944706" cy="4176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spc="50">
                  <a:gradFill>
                    <a:gsLst>
                      <a:gs pos="25000">
                        <a:srgbClr val="E0322D"/>
                      </a:gs>
                      <a:gs pos="100000">
                        <a:srgbClr val="A01C18"/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ЗАПАД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Поле 14"/>
            <p:cNvSpPr txBox="1"/>
            <p:nvPr/>
          </p:nvSpPr>
          <p:spPr>
            <a:xfrm rot="5400000">
              <a:off x="3988306" y="2149731"/>
              <a:ext cx="1107168" cy="4175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spc="50">
                  <a:gradFill>
                    <a:gsLst>
                      <a:gs pos="25000">
                        <a:srgbClr val="E0322D"/>
                      </a:gs>
                      <a:gs pos="100000">
                        <a:srgbClr val="A01C18"/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ВОСТОК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Поле 7"/>
            <p:cNvSpPr txBox="1"/>
            <p:nvPr/>
          </p:nvSpPr>
          <p:spPr>
            <a:xfrm rot="2700000">
              <a:off x="3725450" y="946746"/>
              <a:ext cx="572872" cy="4176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spc="50">
                  <a:solidFill>
                    <a:srgbClr val="0070C0"/>
                  </a:soli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С-В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Поле 7"/>
            <p:cNvSpPr txBox="1"/>
            <p:nvPr/>
          </p:nvSpPr>
          <p:spPr>
            <a:xfrm rot="8100000">
              <a:off x="3772875" y="3357489"/>
              <a:ext cx="662305" cy="3886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spc="50">
                  <a:solidFill>
                    <a:srgbClr val="0070C0"/>
                  </a:soli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Ю-В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Поле 7"/>
            <p:cNvSpPr txBox="1"/>
            <p:nvPr/>
          </p:nvSpPr>
          <p:spPr>
            <a:xfrm rot="13500000">
              <a:off x="1274913" y="3232712"/>
              <a:ext cx="661787" cy="4176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spc="50">
                  <a:solidFill>
                    <a:srgbClr val="0070C0"/>
                  </a:soli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Ю-З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Поле 7"/>
            <p:cNvSpPr txBox="1"/>
            <p:nvPr/>
          </p:nvSpPr>
          <p:spPr>
            <a:xfrm rot="18900000">
              <a:off x="1176924" y="881369"/>
              <a:ext cx="607325" cy="38868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spc="50">
                  <a:solidFill>
                    <a:srgbClr val="0070C0"/>
                  </a:soli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С-З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78965" y="1625000"/>
              <a:ext cx="1423358" cy="1382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5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Unknown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Информатика</cp:lastModifiedBy>
  <cp:revision>8</cp:revision>
  <dcterms:created xsi:type="dcterms:W3CDTF">2017-04-24T17:15:25Z</dcterms:created>
  <dcterms:modified xsi:type="dcterms:W3CDTF">2017-10-03T04:14:59Z</dcterms:modified>
</cp:coreProperties>
</file>