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5B1AB4-3986-40B5-B5AD-44DCDAC9E1BD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20337A-6548-49FF-9DD1-90B40B5444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52400"/>
            <a:ext cx="6408712" cy="5402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 с обучающимися  1 «А» класса</a:t>
            </a:r>
            <a:endParaRPr lang="ru-RU" sz="2800" b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20210315_074417.jpg"/>
          <p:cNvPicPr>
            <a:picLocks noChangeAspect="1" noChangeArrowheads="1"/>
          </p:cNvPicPr>
          <p:nvPr/>
        </p:nvPicPr>
        <p:blipFill>
          <a:blip r:embed="rId3" cstate="print"/>
          <a:srcRect l="11440" t="12870" r="25639" b="3474"/>
          <a:stretch>
            <a:fillRect/>
          </a:stretch>
        </p:blipFill>
        <p:spPr bwMode="auto">
          <a:xfrm>
            <a:off x="7524328" y="4275531"/>
            <a:ext cx="1528785" cy="2582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20210315_0819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1547664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20210216_1006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08823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User\Desktop\20210216_10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208823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20210216_100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25144"/>
            <a:ext cx="1620180" cy="2043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3" descr="C:\Users\User\Desktop\20210304_1003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725143"/>
            <a:ext cx="1584176" cy="2016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2" name="Picture 4" descr="C:\Users\User\Desktop\20210304_0959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725144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3" name="Picture 5" descr="C:\Users\User\Desktop\20210304_095917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725144"/>
            <a:ext cx="151216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</TotalTime>
  <Words>8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Бумажная</vt:lpstr>
      <vt:lpstr>Беседа  с обучающимися  1 «А» класса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Кузьминых Елена Петровна</cp:lastModifiedBy>
  <cp:revision>10</cp:revision>
  <dcterms:created xsi:type="dcterms:W3CDTF">2021-03-15T14:28:10Z</dcterms:created>
  <dcterms:modified xsi:type="dcterms:W3CDTF">2021-03-16T03:40:46Z</dcterms:modified>
</cp:coreProperties>
</file>