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8E5B-0D98-4FE1-9B26-D1041E3A89F9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3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890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278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23711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1635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418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337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57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1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4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357F-39F6-401C-9FF8-3072724998F3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5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8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6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3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5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6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A624-F501-46A9-B8CA-4949E24E27C8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7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C4D3C1-679D-44D8-8A9C-D402CE4EF569}" type="datetimeFigureOut">
              <a:rPr lang="en-US" smtClean="0"/>
              <a:t>02-Mar-21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0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85187" y="130620"/>
            <a:ext cx="756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Лицей №110 им. </a:t>
            </a:r>
            <a:r>
              <a:rPr lang="ru-RU" altLang="ru-RU" sz="18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Л.К.Гришиной</a:t>
            </a:r>
            <a:endParaRPr lang="ru-RU" altLang="ru-RU" sz="1800" b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02336" y="1811020"/>
            <a:ext cx="11262424" cy="103276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Как защититься от микробов и в каких случаях это нужно делать</a:t>
            </a:r>
            <a:r>
              <a:rPr lang="ru-RU" sz="2800" b="1" dirty="0"/>
              <a:t>»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4458" y="3137566"/>
            <a:ext cx="3313112" cy="2087563"/>
          </a:xfrm>
        </p:spPr>
        <p:txBody>
          <a:bodyPr>
            <a:normAutofit fontScale="62500" lnSpcReduction="20000"/>
          </a:bodyPr>
          <a:lstStyle/>
          <a:p>
            <a:pPr marL="26988" algn="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Автор: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Демин Ян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Ученик 2 «А»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класса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marL="26988" algn="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26988" algn="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Руководитель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Лебедева Екатерина Сергеевна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учитель начальных классов</a:t>
            </a:r>
          </a:p>
          <a:p>
            <a:pPr marL="269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320E04"/>
              </a:solidFill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4474336" y="6524625"/>
            <a:ext cx="33829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26988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SzPct val="80000"/>
              <a:buFont typeface="Wingdings 2" panose="05020102010507070707" pitchFamily="18" charset="2"/>
              <a:buNone/>
            </a:pPr>
            <a:r>
              <a:rPr lang="ru-RU" altLang="ru-RU" sz="1400" cap="all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г. Екатеринбург </a:t>
            </a:r>
            <a:r>
              <a:rPr lang="ru-RU" altLang="ru-RU" sz="1400" cap="all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2021 </a:t>
            </a:r>
            <a:r>
              <a:rPr lang="ru-RU" altLang="ru-RU" sz="1400" cap="all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г.</a:t>
            </a:r>
          </a:p>
          <a:p>
            <a:pPr algn="ctr" eaLnBrk="1" hangingPunct="1">
              <a:spcBef>
                <a:spcPts val="600"/>
              </a:spcBef>
              <a:buSzPct val="80000"/>
              <a:buFont typeface="Wingdings 2" panose="05020102010507070707" pitchFamily="18" charset="2"/>
              <a:buNone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780674"/>
            <a:ext cx="10363826" cy="4010525"/>
          </a:xfrm>
        </p:spPr>
        <p:txBody>
          <a:bodyPr/>
          <a:lstStyle/>
          <a:p>
            <a:r>
              <a:rPr lang="ru-RU" dirty="0" smtClean="0"/>
              <a:t>Из эксперимента видно, что контрольный кусочек имеет меньше всего плесени, кусочки к которым прикасались вымытыми или продезинфицированными руками имеют меньше всего плесени, далее тот, которой трогали немытыми руками и самое больше количество у кусочка, который трогал кот.</a:t>
            </a:r>
            <a:endParaRPr lang="ru-RU" dirty="0"/>
          </a:p>
        </p:txBody>
      </p:sp>
      <p:pic>
        <p:nvPicPr>
          <p:cNvPr id="6146" name="Picture 2" descr="IMG-20210228-WA00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" t="30337" r="853" b="31256"/>
          <a:stretch/>
        </p:blipFill>
        <p:spPr bwMode="auto">
          <a:xfrm>
            <a:off x="990776" y="3734601"/>
            <a:ext cx="5641976" cy="288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MG-20210228-WA00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21084" r="-489" b="26947"/>
          <a:stretch/>
        </p:blipFill>
        <p:spPr bwMode="auto">
          <a:xfrm>
            <a:off x="6632752" y="3753853"/>
            <a:ext cx="4023459" cy="286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0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2116835"/>
            <a:ext cx="10363826" cy="412033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600" dirty="0"/>
              <a:t>Для защиты организма от проникновения вредоносных микроорганизмов необходимо чаще мыть руки.</a:t>
            </a:r>
          </a:p>
          <a:p>
            <a:pPr lvl="0"/>
            <a:r>
              <a:rPr lang="ru-RU" sz="2600" dirty="0"/>
              <a:t>Руки необходимо мыть не только когда приходишь домой, но и когда дома соприкасаешься с различными поверхностями или домашними животными. </a:t>
            </a:r>
          </a:p>
          <a:p>
            <a:pPr lvl="0"/>
            <a:r>
              <a:rPr lang="ru-RU" sz="2600" dirty="0"/>
              <a:t>Руки необходимо мыть после работы на компьютере или использовании сотового телефона, так как на них очень часто тоже скапливаются вредоносные микроорганизмы.</a:t>
            </a:r>
          </a:p>
          <a:p>
            <a:pPr lvl="0"/>
            <a:r>
              <a:rPr lang="ru-RU" sz="2600" dirty="0"/>
              <a:t>Необходимо следить чтобы домашние животные не прикасались к поверхности обеденного стола, так как на их лапах также много вредоносных для человека микроорганизмов</a:t>
            </a:r>
            <a:r>
              <a:rPr lang="ru-RU" sz="2600" dirty="0" smtClean="0"/>
              <a:t>.</a:t>
            </a:r>
          </a:p>
          <a:p>
            <a:pPr lvl="0"/>
            <a:r>
              <a:rPr lang="ru-RU" sz="2600" b="1" dirty="0"/>
              <a:t>Заключение:</a:t>
            </a:r>
            <a:r>
              <a:rPr lang="ru-RU" sz="2600" dirty="0"/>
              <a:t> гипотеза, что чистота рук, которыми мы трогаем продукты в процессе еды напрямую связана с безопасностью потребляемой пищи, подтвердилась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4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25067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96696" y="1664208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Объектом</a:t>
            </a:r>
            <a:r>
              <a:rPr lang="ru-RU" sz="1600" dirty="0"/>
              <a:t> моей исследовательской работы является изучение мира микробов, бактерий и вирусов и способов защиты от них.</a:t>
            </a:r>
          </a:p>
          <a:p>
            <a:pPr marL="0" indent="0">
              <a:buNone/>
            </a:pPr>
            <a:r>
              <a:rPr lang="ru-RU" sz="1600" b="1" dirty="0" smtClean="0"/>
              <a:t>Предмет </a:t>
            </a:r>
            <a:r>
              <a:rPr lang="ru-RU" sz="1600" b="1" dirty="0"/>
              <a:t>исследований:</a:t>
            </a:r>
          </a:p>
          <a:p>
            <a:pPr marL="0" indent="0">
              <a:buNone/>
            </a:pPr>
            <a:r>
              <a:rPr lang="ru-RU" sz="1600" dirty="0"/>
              <a:t>изучение влияния чистоты рук на количество микробов, бактерий и вирусов, которые могут попасть в организм человека.</a:t>
            </a:r>
          </a:p>
          <a:p>
            <a:pPr marL="0" indent="0">
              <a:buNone/>
            </a:pPr>
            <a:r>
              <a:rPr lang="ru-RU" sz="1600" b="1" dirty="0" smtClean="0"/>
              <a:t>Цель</a:t>
            </a:r>
            <a:r>
              <a:rPr lang="ru-RU" sz="1600" b="1" dirty="0"/>
              <a:t>:</a:t>
            </a:r>
            <a:r>
              <a:rPr lang="ru-RU" sz="1600" dirty="0"/>
              <a:t> определить влияет ли обработка рук на количество опасных микробов, бактерий и вирусов, которое могут попасть в наш организм. </a:t>
            </a:r>
          </a:p>
          <a:p>
            <a:pPr marL="0" indent="0">
              <a:buNone/>
            </a:pPr>
            <a:r>
              <a:rPr lang="ru-RU" sz="1600" b="1" dirty="0"/>
              <a:t>Задача: </a:t>
            </a:r>
            <a:r>
              <a:rPr lang="ru-RU" sz="1600" dirty="0"/>
              <a:t>изучить выращивание грибков плесени на хлебе.</a:t>
            </a:r>
          </a:p>
          <a:p>
            <a:pPr marL="0" indent="0">
              <a:buNone/>
            </a:pPr>
            <a:r>
              <a:rPr lang="ru-RU" sz="1600" b="1" dirty="0" smtClean="0"/>
              <a:t>Гипотеза</a:t>
            </a:r>
            <a:r>
              <a:rPr lang="ru-RU" sz="1600" b="1" dirty="0"/>
              <a:t>: </a:t>
            </a:r>
            <a:r>
              <a:rPr lang="ru-RU" sz="1600" dirty="0"/>
              <a:t>чистота рук, которыми мы трогаем продукты в процессе еды напрямую связана с безопасностью потребляемой пищи. Дополнительные знания, полученные мною в ходе исследования, помогут моей семье эффективнее защищать организм от проникновения вредоносных микроорганизмов.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605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17091"/>
          </a:xfrm>
        </p:spPr>
        <p:txBody>
          <a:bodyPr/>
          <a:lstStyle/>
          <a:p>
            <a:r>
              <a:rPr lang="ru-RU" dirty="0" smtClean="0"/>
              <a:t>Что такое микробы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4864608" y="1828800"/>
            <a:ext cx="2130552" cy="612648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микробы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453896" y="2834640"/>
            <a:ext cx="1837944" cy="612648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бактерии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023360" y="2834640"/>
            <a:ext cx="1682496" cy="612648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вирусы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483096" y="2834640"/>
            <a:ext cx="1883664" cy="612648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грибки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9098280" y="2834640"/>
            <a:ext cx="1837944" cy="612648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паразиты</a:t>
            </a:r>
            <a:endParaRPr lang="ru-RU" dirty="0"/>
          </a:p>
        </p:txBody>
      </p:sp>
      <p:pic>
        <p:nvPicPr>
          <p:cNvPr id="1027" name="Picture 3" descr="lactobassilus-750x5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4" y="4023359"/>
            <a:ext cx="2904378" cy="233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90" y="4242816"/>
            <a:ext cx="2427035" cy="15866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3" y="4023359"/>
            <a:ext cx="1997297" cy="19972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95" y="3635818"/>
            <a:ext cx="2729778" cy="2636966"/>
          </a:xfrm>
          <a:prstGeom prst="rect">
            <a:avLst/>
          </a:prstGeom>
        </p:spPr>
      </p:pic>
      <p:cxnSp>
        <p:nvCxnSpPr>
          <p:cNvPr id="15" name="Соединительная линия уступом 14"/>
          <p:cNvCxnSpPr>
            <a:stCxn id="4" idx="2"/>
            <a:endCxn id="7" idx="0"/>
          </p:cNvCxnSpPr>
          <p:nvPr/>
        </p:nvCxnSpPr>
        <p:spPr>
          <a:xfrm rot="5400000">
            <a:off x="5200650" y="2105406"/>
            <a:ext cx="393192" cy="10652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4" idx="2"/>
            <a:endCxn id="5" idx="0"/>
          </p:cNvCxnSpPr>
          <p:nvPr/>
        </p:nvCxnSpPr>
        <p:spPr>
          <a:xfrm rot="5400000">
            <a:off x="3954780" y="859536"/>
            <a:ext cx="393192" cy="35570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4" idx="2"/>
            <a:endCxn id="8" idx="0"/>
          </p:cNvCxnSpPr>
          <p:nvPr/>
        </p:nvCxnSpPr>
        <p:spPr>
          <a:xfrm rot="16200000" flipH="1">
            <a:off x="6480810" y="1890522"/>
            <a:ext cx="393192" cy="149504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4" idx="2"/>
            <a:endCxn id="9" idx="0"/>
          </p:cNvCxnSpPr>
          <p:nvPr/>
        </p:nvCxnSpPr>
        <p:spPr>
          <a:xfrm rot="16200000" flipH="1">
            <a:off x="7776972" y="594360"/>
            <a:ext cx="393192" cy="40873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27987"/>
          </a:xfrm>
        </p:spPr>
        <p:txBody>
          <a:bodyPr/>
          <a:lstStyle/>
          <a:p>
            <a:r>
              <a:rPr lang="ru-RU" dirty="0"/>
              <a:t>Способы защиты от микробов, бактерий и вирусов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746504"/>
            <a:ext cx="10363826" cy="4306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Всемирная организация здравоохранения в качестве мер индивидуальной защиты советует придерживаться следующих рекомендаций: </a:t>
            </a:r>
          </a:p>
          <a:p>
            <a:pPr marL="0" indent="0">
              <a:buNone/>
            </a:pPr>
            <a:r>
              <a:rPr lang="ru-RU" sz="1600" dirty="0" smtClean="0"/>
              <a:t>1.Почаще </a:t>
            </a:r>
            <a:r>
              <a:rPr lang="ru-RU" sz="1600" u="sng" dirty="0"/>
              <a:t>мыть руки с мылом</a:t>
            </a:r>
            <a:r>
              <a:rPr lang="ru-RU" sz="1600" dirty="0"/>
              <a:t>. Также можно обрабатывать их спиртосодержащим средством. Эти простые меры убьют вирус, если он будет на поверхности рук.</a:t>
            </a:r>
          </a:p>
          <a:p>
            <a:pPr marL="0" indent="0">
              <a:buNone/>
            </a:pPr>
            <a:r>
              <a:rPr lang="ru-RU" sz="1600" u="sng" dirty="0" smtClean="0"/>
              <a:t>2.Находиться </a:t>
            </a:r>
            <a:r>
              <a:rPr lang="ru-RU" sz="1600" u="sng" dirty="0"/>
              <a:t>на расстоянии</a:t>
            </a:r>
            <a:r>
              <a:rPr lang="ru-RU" sz="1600" dirty="0"/>
              <a:t> не менее 1 м от людей, которые кашляют и чихают. Это исключит вероятность вдыхания капель, выделяющихся у больного. </a:t>
            </a:r>
          </a:p>
          <a:p>
            <a:pPr marL="0" indent="0">
              <a:buNone/>
            </a:pPr>
            <a:r>
              <a:rPr lang="ru-RU" sz="1600" u="sng" dirty="0" smtClean="0"/>
              <a:t>3.Поменьше </a:t>
            </a:r>
            <a:r>
              <a:rPr lang="ru-RU" sz="1600" u="sng" dirty="0"/>
              <a:t>трогать руками глаза, нос, рот</a:t>
            </a:r>
            <a:r>
              <a:rPr lang="ru-RU" sz="1600" dirty="0"/>
              <a:t>. Руками мы трогаем различные предметы. А на них вполне может попасть вирусная инфекция. Если это так, то, трогая глаза, нос, рот, мы рискуем заразиться. </a:t>
            </a:r>
          </a:p>
          <a:p>
            <a:pPr marL="0" indent="0">
              <a:buNone/>
            </a:pPr>
            <a:r>
              <a:rPr lang="ru-RU" sz="1600" dirty="0" smtClean="0"/>
              <a:t>4. .Во </a:t>
            </a:r>
            <a:r>
              <a:rPr lang="ru-RU" sz="1600" dirty="0"/>
              <a:t>время кашля или чихания </a:t>
            </a:r>
            <a:r>
              <a:rPr lang="ru-RU" sz="1600" u="sng" dirty="0"/>
              <a:t>прикрываться сгибом локтя</a:t>
            </a:r>
            <a:r>
              <a:rPr lang="ru-RU" sz="1600" dirty="0"/>
              <a:t>. Также можно использовать салфетку (если успеете достать). Но затем ее надо тут же утилизировать. Прикрываться ладонью в данном случае строго не рекомендуется.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34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Эксперимент на результативность использования различных способов защиты рук от микробов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Я уже узнал, что микробы – это бактерии, вирусы, грибки и паразиты. Они очень маленькие и их без специального микроскопа, не увидеть.</a:t>
            </a:r>
          </a:p>
          <a:p>
            <a:pPr marL="0" indent="0">
              <a:buNone/>
            </a:pPr>
            <a:r>
              <a:rPr lang="ru-RU" dirty="0" smtClean="0"/>
              <a:t>А если невидно, многие не понимают, к какой момент нужно защищаться и нужно ли это делать.</a:t>
            </a:r>
          </a:p>
          <a:p>
            <a:pPr marL="0" indent="0">
              <a:buNone/>
            </a:pPr>
            <a:r>
              <a:rPr lang="ru-RU" dirty="0" smtClean="0"/>
              <a:t>При этом грибки самые большие из всех микробов.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Я решил использовать очень старый метод, когда количество микробов можно определить вырастив из небольшого количества много. При этом если совсем мало, то и вырастет не много, а если много, то вырастет очень много и мы сможем увидеть.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эксперимента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Я решил </a:t>
            </a:r>
            <a:r>
              <a:rPr lang="ru-RU" dirty="0" smtClean="0"/>
              <a:t>проверить…где больше всего микробов</a:t>
            </a:r>
          </a:p>
          <a:p>
            <a:r>
              <a:rPr lang="ru-RU" dirty="0" smtClean="0"/>
              <a:t>Для этого мы взяли 5 кусочков </a:t>
            </a:r>
            <a:r>
              <a:rPr lang="ru-RU" dirty="0" smtClean="0"/>
              <a:t>хлеба</a:t>
            </a:r>
          </a:p>
          <a:p>
            <a:r>
              <a:rPr lang="ru-RU" dirty="0" smtClean="0"/>
              <a:t>Внесли микробов различными способами</a:t>
            </a:r>
          </a:p>
          <a:p>
            <a:r>
              <a:rPr lang="ru-RU" dirty="0" smtClean="0"/>
              <a:t>Поместили все кусочки в одинаковые условия, в герметично закрытые пакеты и разместили в одном месте, где влажность, освещенность и температура одинакова для всех кусочков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3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эксперимента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12" y="1467993"/>
            <a:ext cx="2619390" cy="3492520"/>
          </a:xfrm>
        </p:spPr>
      </p:pic>
      <p:pic>
        <p:nvPicPr>
          <p:cNvPr id="4098" name="Picture 2" descr="IMG-20210228-WA0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1467993"/>
            <a:ext cx="2588803" cy="346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14" y="1448953"/>
            <a:ext cx="2647950" cy="3530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20" y="1467993"/>
            <a:ext cx="2633670" cy="35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эксперимента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78" y="2214691"/>
            <a:ext cx="2568177" cy="3424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42" y="2214691"/>
            <a:ext cx="2568178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Наблюдение эксперимента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 процессе эксперимента я</a:t>
            </a:r>
          </a:p>
          <a:p>
            <a:pPr marL="0" indent="0">
              <a:buNone/>
            </a:pPr>
            <a:r>
              <a:rPr lang="ru-RU" dirty="0" smtClean="0"/>
              <a:t>Наблюдал как растет плесень на</a:t>
            </a:r>
          </a:p>
          <a:p>
            <a:pPr marL="0" indent="0">
              <a:buNone/>
            </a:pPr>
            <a:r>
              <a:rPr lang="ru-RU" dirty="0" smtClean="0"/>
              <a:t>Кусочках хлеба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следил, чтобы все кусочки были </a:t>
            </a:r>
          </a:p>
          <a:p>
            <a:pPr marL="0" indent="0">
              <a:buNone/>
            </a:pPr>
            <a:r>
              <a:rPr lang="ru-RU" dirty="0" smtClean="0"/>
              <a:t>в одинаковых условиях</a:t>
            </a:r>
            <a:endParaRPr lang="ru-RU" dirty="0"/>
          </a:p>
        </p:txBody>
      </p:sp>
      <p:pic>
        <p:nvPicPr>
          <p:cNvPr id="5122" name="Picture 2" descr="IMG-20210228-WA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99" y="2500276"/>
            <a:ext cx="4327906" cy="344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8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224</TotalTime>
  <Words>646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Tw Cen MT</vt:lpstr>
      <vt:lpstr>Wingdings 2</vt:lpstr>
      <vt:lpstr>Капля</vt:lpstr>
      <vt:lpstr>«Как защититься от микробов и в каких случаях это нужно делать»</vt:lpstr>
      <vt:lpstr>введение</vt:lpstr>
      <vt:lpstr>Что такое микробы</vt:lpstr>
      <vt:lpstr>Способы защиты от микробов, бактерий и вирусов</vt:lpstr>
      <vt:lpstr>Эксперимент на результативность использования различных способов защиты рук от микробов</vt:lpstr>
      <vt:lpstr>Постановка эксперимента</vt:lpstr>
      <vt:lpstr>Постановка эксперимента </vt:lpstr>
      <vt:lpstr>Постановка эксперимента</vt:lpstr>
      <vt:lpstr>Наблюдение эксперимента</vt:lpstr>
      <vt:lpstr>Результаты эксперимента</vt:lpstr>
      <vt:lpstr>выводы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11</dc:creator>
  <cp:lastModifiedBy>11</cp:lastModifiedBy>
  <cp:revision>28</cp:revision>
  <dcterms:created xsi:type="dcterms:W3CDTF">2020-11-02T11:42:52Z</dcterms:created>
  <dcterms:modified xsi:type="dcterms:W3CDTF">2021-03-02T08:58:43Z</dcterms:modified>
</cp:coreProperties>
</file>